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3"/>
  </p:sldMasterIdLst>
  <p:notesMasterIdLst>
    <p:notesMasterId r:id="rId30"/>
  </p:notesMasterIdLst>
  <p:handoutMasterIdLst>
    <p:handoutMasterId r:id="rId31"/>
  </p:handoutMasterIdLst>
  <p:sldIdLst>
    <p:sldId id="256" r:id="rId4"/>
    <p:sldId id="279" r:id="rId5"/>
    <p:sldId id="274" r:id="rId6"/>
    <p:sldId id="257" r:id="rId7"/>
    <p:sldId id="275" r:id="rId8"/>
    <p:sldId id="287" r:id="rId9"/>
    <p:sldId id="259" r:id="rId10"/>
    <p:sldId id="276" r:id="rId11"/>
    <p:sldId id="260" r:id="rId12"/>
    <p:sldId id="261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9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C20"/>
    <a:srgbClr val="5A8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1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40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7BFF2-76A5-44B7-9085-616F1B023A5A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296C6-9888-4F6B-94C4-04DE7A2D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8996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D5AB8-5E63-4931-838F-8BBAB0DB5945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411B1-D5E0-46B1-AEF7-8C088C4A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5772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35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47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98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9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04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0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4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946C-264E-48C6-BD27-85F339B418D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33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EEE7-021D-425C-BAAC-7A208E0F179E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8BF3C-A8E1-4E0E-B911-FE9C563DF9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6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BF27-5DFB-4D02-9014-D4FB935BB5F6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CDE3-7988-4091-B86D-C8A372EC3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1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D711-593F-4CC6-BD65-F5F440316040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346-1EB8-44F4-BB9C-81EF8D53C6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87-BA44-4270-9D7D-1B99E7FD9C56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2080-A9DA-4F9F-9CD1-3581571D68B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63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4FA8-78D4-43C5-840E-FA6A1ECA80FD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E804-15A2-4B03-AA6C-BE32642F14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5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8A0-6AD3-4E88-899F-848439345DB5}" type="datetime1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E7FF-4F93-4DE2-A780-63B4B1A04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8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3E5F-EF2B-4310-A871-39DF9185A736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4DAA1-BF09-4855-8D3C-F0DB48F28A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3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3EDC-4BAD-487D-B91C-7A613F0B9778}" type="datetime1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50BF-946F-4A10-A474-B510C36CB0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E62B435-7A9A-478E-B0FA-F0CF5A8BD05D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C3A71D-5C4F-41CA-AB14-7BF4B6F2CE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C4C7-638D-47FB-A858-66FDD6E0F542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7908-2BDE-49C5-B82F-79898E220C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0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061F2C1-3463-4E41-B3A1-6E0EE279FACB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9A9A74-3C59-4516-9CED-850B700C74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56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82700" y="1705979"/>
            <a:ext cx="7099300" cy="943100"/>
          </a:xfrm>
        </p:spPr>
        <p:txBody>
          <a:bodyPr>
            <a:normAutofit fontScale="90000"/>
          </a:bodyPr>
          <a:lstStyle/>
          <a:p>
            <a:r>
              <a:rPr lang="en-US" err="1"/>
              <a:t>Bài</a:t>
            </a:r>
            <a:r>
              <a:rPr lang="en-US"/>
              <a:t> 1:   giới thiệu về mạng</a:t>
            </a:r>
            <a:endParaRPr lang="vi-VN"/>
          </a:p>
        </p:txBody>
      </p:sp>
      <p:sp>
        <p:nvSpPr>
          <p:cNvPr id="4" name="TextBox 3"/>
          <p:cNvSpPr txBox="1"/>
          <p:nvPr/>
        </p:nvSpPr>
        <p:spPr>
          <a:xfrm>
            <a:off x="692150" y="2812115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Tóm Tắt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8986" y="6475968"/>
            <a:ext cx="718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GV: Th.s Trần Văn Chung                                                          sđt: 0977998158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72F92-D24C-43B2-905E-AAB592742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61" t="23799" r="18769" b="47742"/>
          <a:stretch/>
        </p:blipFill>
        <p:spPr>
          <a:xfrm>
            <a:off x="1155699" y="3226380"/>
            <a:ext cx="7099301" cy="19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1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AAF93-FD7F-4448-AEED-17E7E581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28" t="29496" r="31805" b="26532"/>
          <a:stretch/>
        </p:blipFill>
        <p:spPr>
          <a:xfrm>
            <a:off x="2425700" y="496332"/>
            <a:ext cx="4914900" cy="38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6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3A6F6-7F5D-4ABD-BB08-C1803208B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61" t="27273" r="18750" b="10722"/>
          <a:stretch/>
        </p:blipFill>
        <p:spPr>
          <a:xfrm>
            <a:off x="255377" y="629680"/>
            <a:ext cx="8633245" cy="54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9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3C5E9-8761-419E-9E11-5DCEFFCBA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4" t="23525" r="18000" b="52668"/>
          <a:stretch/>
        </p:blipFill>
        <p:spPr>
          <a:xfrm>
            <a:off x="106074" y="1167618"/>
            <a:ext cx="9027538" cy="24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74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53C5C-28E6-44B1-A806-2A1FC9C5A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92" t="24895" r="18308" b="32144"/>
          <a:stretch/>
        </p:blipFill>
        <p:spPr>
          <a:xfrm>
            <a:off x="180145" y="584310"/>
            <a:ext cx="8787480" cy="369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C49DB-C2E8-4FD2-92EE-E063EB54F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1" t="24247" r="18437" b="31287"/>
          <a:stretch/>
        </p:blipFill>
        <p:spPr>
          <a:xfrm>
            <a:off x="552450" y="723900"/>
            <a:ext cx="8174752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2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A0C-7312-4E7E-954F-6B07F73AC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98" t="38513" r="29844" b="14242"/>
          <a:stretch/>
        </p:blipFill>
        <p:spPr>
          <a:xfrm>
            <a:off x="1714500" y="496332"/>
            <a:ext cx="5022849" cy="36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3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7FD84-8F6D-471B-A825-A13F588F0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1" t="23603" r="18120" b="28417"/>
          <a:stretch/>
        </p:blipFill>
        <p:spPr>
          <a:xfrm>
            <a:off x="571499" y="596899"/>
            <a:ext cx="8475581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1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2D5FC-FAE3-4E94-A4A4-F45EEFD6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61" t="24062" r="18055" b="14921"/>
          <a:stretch/>
        </p:blipFill>
        <p:spPr>
          <a:xfrm>
            <a:off x="207377" y="896379"/>
            <a:ext cx="8729246" cy="50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D346F-1737-40B2-9222-17B2A896E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3" t="23320" r="50000" b="39625"/>
          <a:stretch/>
        </p:blipFill>
        <p:spPr>
          <a:xfrm>
            <a:off x="876300" y="901698"/>
            <a:ext cx="6819900" cy="43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0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6250B-2EA4-45D8-86DC-002B6BBDB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61" t="26779" r="17916" b="32214"/>
          <a:stretch/>
        </p:blipFill>
        <p:spPr>
          <a:xfrm>
            <a:off x="393700" y="863598"/>
            <a:ext cx="8610600" cy="39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12481F-7D2C-41C2-AE2F-B7ED98A10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1" t="23799" r="17386" b="26946"/>
          <a:stretch/>
        </p:blipFill>
        <p:spPr>
          <a:xfrm>
            <a:off x="182879" y="472243"/>
            <a:ext cx="8510954" cy="436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30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0BB50-BC69-49E6-A6E4-9D9815E47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61" t="36413" r="18611" b="18132"/>
          <a:stretch/>
        </p:blipFill>
        <p:spPr>
          <a:xfrm>
            <a:off x="289202" y="1181099"/>
            <a:ext cx="8565596" cy="43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E13C8-DAD1-47B8-8F69-59377BAA5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5" t="24556" r="18333" b="40119"/>
          <a:stretch/>
        </p:blipFill>
        <p:spPr>
          <a:xfrm>
            <a:off x="215899" y="812799"/>
            <a:ext cx="8803851" cy="36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EF2CC-C6E5-4CAF-99C2-90AA8F745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8" t="23568" r="18612" b="57658"/>
          <a:stretch/>
        </p:blipFill>
        <p:spPr>
          <a:xfrm>
            <a:off x="203200" y="1104897"/>
            <a:ext cx="8699500" cy="2049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801CB-30A4-43FD-B428-B75E73E55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3" t="35178" r="18472" b="35178"/>
          <a:stretch/>
        </p:blipFill>
        <p:spPr>
          <a:xfrm>
            <a:off x="241300" y="3153913"/>
            <a:ext cx="8817458" cy="25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57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50D73-CD52-4C4D-919B-5E13D6151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9" t="42341" r="18056" b="16157"/>
          <a:stretch/>
        </p:blipFill>
        <p:spPr>
          <a:xfrm>
            <a:off x="278871" y="723899"/>
            <a:ext cx="8586257" cy="35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46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FA94D-35AE-4C1A-94B4-E4D54AC56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t="30237" r="18333" b="30978"/>
          <a:stretch/>
        </p:blipFill>
        <p:spPr>
          <a:xfrm>
            <a:off x="280321" y="788430"/>
            <a:ext cx="8583358" cy="338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E63B7-CF8F-4846-B2C5-864689C28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5" t="28508" r="17916" b="45553"/>
          <a:stretch/>
        </p:blipFill>
        <p:spPr>
          <a:xfrm>
            <a:off x="372534" y="774699"/>
            <a:ext cx="8398931" cy="265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1FFD1-5D61-4628-8892-C6EAB862B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22" t="30978" r="17639" b="38142"/>
          <a:stretch/>
        </p:blipFill>
        <p:spPr>
          <a:xfrm>
            <a:off x="372534" y="3429000"/>
            <a:ext cx="8534598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5F68F-D4F8-47ED-B28E-F556A689A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61" t="31225" r="18472" b="21097"/>
          <a:stretch/>
        </p:blipFill>
        <p:spPr>
          <a:xfrm>
            <a:off x="444500" y="1169431"/>
            <a:ext cx="8493732" cy="38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DB1C55-EE5E-4416-9EAC-A44C05E4879A}"/>
              </a:ext>
            </a:extLst>
          </p:cNvPr>
          <p:cNvSpPr txBox="1"/>
          <p:nvPr/>
        </p:nvSpPr>
        <p:spPr>
          <a:xfrm>
            <a:off x="406400" y="0"/>
            <a:ext cx="7785100" cy="676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 máy phục vụ): Là máy tính được cài các phần mềm chuyên dụng, làm chức năng cung cấp các dịch vụ cho các máy tính khác.</a:t>
            </a:r>
          </a:p>
          <a:p>
            <a:pPr>
              <a:lnSpc>
                <a:spcPct val="200000"/>
              </a:lnSpc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(máy trạm): Là máy tính sử dụng các dịch vụ mà các máy server cung cấp.</a:t>
            </a:r>
          </a:p>
          <a:p>
            <a:pPr>
              <a:lnSpc>
                <a:spcPct val="200000"/>
              </a:lnSpc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Peer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Là những máy tính vừa đóng vai trò là máy sử dụng vừa là máy cung cấp các dịch vụ,</a:t>
            </a:r>
          </a:p>
          <a:p>
            <a:pPr>
              <a:lnSpc>
                <a:spcPct val="200000"/>
              </a:lnSpc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(phương tiện truyền dẫn): Là cách thức và vật liệu nối kết các máy tính lại với nhau.</a:t>
            </a:r>
          </a:p>
          <a:p>
            <a:pPr>
              <a:lnSpc>
                <a:spcPct val="200000"/>
              </a:lnSpc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Share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(dữ liệu dùng chung): Là tập hợp các tệp tin,  thư mục mà các máy tính chia sẻ để các máy tính khác truy cập và sử dụng chúng thông qua mạng..</a:t>
            </a:r>
          </a:p>
        </p:txBody>
      </p:sp>
    </p:spTree>
    <p:extLst>
      <p:ext uri="{BB962C8B-B14F-4D97-AF65-F5344CB8AC3E}">
        <p14:creationId xmlns:p14="http://schemas.microsoft.com/office/powerpoint/2010/main" val="167146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18986" y="665490"/>
            <a:ext cx="7185314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/>
              <a:t>Resoure</a:t>
            </a:r>
            <a:r>
              <a:rPr lang="en-US" sz="2400"/>
              <a:t>(tài nguyên): là tập tin, thư mục, máy in, máy fax, modem, ổ cd... mà người dùng mạng sử dụng.</a:t>
            </a:r>
          </a:p>
          <a:p>
            <a:pPr>
              <a:lnSpc>
                <a:spcPct val="200000"/>
              </a:lnSpc>
            </a:pPr>
            <a:r>
              <a:rPr lang="en-US" sz="2400" b="1"/>
              <a:t>User</a:t>
            </a:r>
            <a:r>
              <a:rPr lang="en-US" sz="2400"/>
              <a:t>(người dung): là người sử dụng máy trạm(Client) để truy xuất các tài nguyên mạng.</a:t>
            </a:r>
          </a:p>
          <a:p>
            <a:pPr>
              <a:lnSpc>
                <a:spcPct val="200000"/>
              </a:lnSpc>
            </a:pPr>
            <a:r>
              <a:rPr lang="en-US" sz="2400" b="1"/>
              <a:t>Administrator</a:t>
            </a:r>
            <a:r>
              <a:rPr lang="en-US" sz="2400"/>
              <a:t>: là nhà quản trị hệ thống mạng.</a:t>
            </a:r>
          </a:p>
        </p:txBody>
      </p:sp>
    </p:spTree>
    <p:extLst>
      <p:ext uri="{BB962C8B-B14F-4D97-AF65-F5344CB8AC3E}">
        <p14:creationId xmlns:p14="http://schemas.microsoft.com/office/powerpoint/2010/main" val="391053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2112F-F564-4CC2-B524-DC1235547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5" t="22826" r="15695" b="37402"/>
          <a:stretch/>
        </p:blipFill>
        <p:spPr>
          <a:xfrm>
            <a:off x="304800" y="496331"/>
            <a:ext cx="8699500" cy="3578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21D3F-3B23-4425-9462-F883A82BD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16" t="30387" r="26250" b="24802"/>
          <a:stretch/>
        </p:blipFill>
        <p:spPr>
          <a:xfrm>
            <a:off x="304800" y="4075172"/>
            <a:ext cx="6400800" cy="251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5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D012B-E3BD-47EC-A9C5-0766BC124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t="24803" r="18611" b="38389"/>
          <a:stretch/>
        </p:blipFill>
        <p:spPr>
          <a:xfrm>
            <a:off x="366135" y="763030"/>
            <a:ext cx="8566226" cy="33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0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71FD1-ED1F-4F57-9479-3709EE346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6" t="65809" r="18057" b="11711"/>
          <a:stretch/>
        </p:blipFill>
        <p:spPr>
          <a:xfrm>
            <a:off x="334615" y="610632"/>
            <a:ext cx="8474770" cy="1776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E46BC-6D7B-4899-B796-70362399C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05" t="25050" r="12084" b="43083"/>
          <a:stretch/>
        </p:blipFill>
        <p:spPr>
          <a:xfrm>
            <a:off x="431799" y="2501900"/>
            <a:ext cx="837758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369B0-21C9-476F-83CB-062EF5B59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39" t="33696" r="28055" b="9734"/>
          <a:stretch/>
        </p:blipFill>
        <p:spPr>
          <a:xfrm>
            <a:off x="2463799" y="698499"/>
            <a:ext cx="4441617" cy="35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1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39C3A-4490-4C7D-83D2-647086186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9" t="23567" r="12244" b="9705"/>
          <a:stretch/>
        </p:blipFill>
        <p:spPr>
          <a:xfrm>
            <a:off x="139699" y="636032"/>
            <a:ext cx="8864601" cy="465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68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DF1FB0ABEE249ADE30E16273C3A22" ma:contentTypeVersion="" ma:contentTypeDescription="Create a new document." ma:contentTypeScope="" ma:versionID="d325af2a7f67aaa8a86fef00e2dcb9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c74c0161506327ee5415e00062ae0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CC08E2-FB17-4452-AD1B-94285A5AB9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22CFF2-A7C6-49DC-9709-3DE128E617E2}">
  <ds:schemaRefs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1217</TotalTime>
  <Words>936</Words>
  <Application>Microsoft Office PowerPoint</Application>
  <PresentationFormat>On-screen Show (4:3)</PresentationFormat>
  <Paragraphs>131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Retrospect</vt:lpstr>
      <vt:lpstr>Bài 1:   giới thiệu về mạng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TechSmith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Vicari Vollmar</dc:creator>
  <cp:lastModifiedBy>Trần Văn Chung</cp:lastModifiedBy>
  <cp:revision>65</cp:revision>
  <dcterms:created xsi:type="dcterms:W3CDTF">2013-11-07T16:16:52Z</dcterms:created>
  <dcterms:modified xsi:type="dcterms:W3CDTF">2021-02-22T14:52:00Z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0x0101009B0DF1FB0ABEE249ADE30E16273C3A22</vt:lpwstr>
  </property>
</Properties>
</file>